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SzPct val="100000"/>
              <a:defRPr sz="3000"/>
            </a:lvl1pPr>
            <a:lvl2pPr marL="742950" indent="-133350">
              <a:spcBef>
                <a:spcPts val="480"/>
              </a:spcBef>
              <a:buSzPct val="100000"/>
              <a:defRPr sz="2400"/>
            </a:lvl2pPr>
            <a:lvl3pPr marL="1143000" indent="-76200">
              <a:spcBef>
                <a:spcPts val="480"/>
              </a:spcBef>
              <a:buSzPct val="100000"/>
              <a:defRPr sz="2400"/>
            </a:lvl3pPr>
            <a:lvl4pPr marL="1600200" indent="-114300">
              <a:spcBef>
                <a:spcPts val="360"/>
              </a:spcBef>
              <a:buSzPct val="100000"/>
              <a:defRPr sz="1800"/>
            </a:lvl4pPr>
            <a:lvl5pPr marL="2057400" indent="-114300">
              <a:spcBef>
                <a:spcPts val="360"/>
              </a:spcBef>
              <a:buSzPct val="100000"/>
              <a:defRPr sz="1800"/>
            </a:lvl5pPr>
            <a:lvl6pPr marL="2514600" indent="-114300">
              <a:spcBef>
                <a:spcPts val="360"/>
              </a:spcBef>
              <a:buSzPct val="100000"/>
              <a:defRPr sz="1800"/>
            </a:lvl6pPr>
            <a:lvl7pPr marL="2971800" indent="-114300">
              <a:spcBef>
                <a:spcPts val="360"/>
              </a:spcBef>
              <a:buSzPct val="100000"/>
              <a:defRPr sz="1800"/>
            </a:lvl7pPr>
            <a:lvl8pPr marL="3429000" indent="-114300">
              <a:spcBef>
                <a:spcPts val="360"/>
              </a:spcBef>
              <a:buSzPct val="100000"/>
              <a:defRPr sz="1800"/>
            </a:lvl8pPr>
            <a:lvl9pPr marL="3886200" indent="-11430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071552"/>
            <a:ext cx="7772400" cy="114300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pl" dirty="0" smtClean="0"/>
              <a:t>‘T</a:t>
            </a:r>
            <a:r>
              <a:rPr lang="pl-PL" dirty="0" smtClean="0"/>
              <a:t>h</a:t>
            </a:r>
            <a:r>
              <a:rPr lang="pl" dirty="0" smtClean="0"/>
              <a:t>eTheatre</a:t>
            </a:r>
            <a:r>
              <a:rPr lang="pl" dirty="0"/>
              <a:t>’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 dirty="0">
                <a:solidFill>
                  <a:srgbClr val="0070C0"/>
                </a:solidFill>
                <a:latin typeface="Comic Sans MS" pitchFamily="66" charset="0"/>
              </a:rPr>
              <a:t>so briefly about the building we’re redesigning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/>
              <a:t>Stage</a:t>
            </a:r>
          </a:p>
        </p:txBody>
      </p:sp>
      <p:sp>
        <p:nvSpPr>
          <p:cNvPr id="79" name="Shape 79"/>
          <p:cNvSpPr/>
          <p:nvPr/>
        </p:nvSpPr>
        <p:spPr>
          <a:xfrm>
            <a:off x="1714500" y="303075"/>
            <a:ext cx="5715000" cy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1714500" y="666750"/>
            <a:ext cx="5715000" cy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000364" y="3643320"/>
            <a:ext cx="6357982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 dirty="0">
                <a:latin typeface="Comic Sans MS" pitchFamily="66" charset="0"/>
              </a:rPr>
              <a:t>Edifice is a part of a </a:t>
            </a:r>
            <a:r>
              <a:rPr lang="pl" dirty="0" smtClean="0">
                <a:latin typeface="Comic Sans MS" pitchFamily="66" charset="0"/>
              </a:rPr>
              <a:t>complex of </a:t>
            </a:r>
            <a:r>
              <a:rPr lang="pl" dirty="0" smtClean="0">
                <a:latin typeface="Comic Sans MS" pitchFamily="66" charset="0"/>
              </a:rPr>
              <a:t>the buildings  </a:t>
            </a:r>
            <a:r>
              <a:rPr lang="pl" dirty="0">
                <a:latin typeface="Comic Sans MS" pitchFamily="66" charset="0"/>
              </a:rPr>
              <a:t>and </a:t>
            </a:r>
            <a:r>
              <a:rPr lang="pl" dirty="0" smtClean="0">
                <a:latin typeface="Comic Sans MS" pitchFamily="66" charset="0"/>
              </a:rPr>
              <a:t> it was </a:t>
            </a:r>
            <a:r>
              <a:rPr lang="pl" dirty="0">
                <a:latin typeface="Comic Sans MS" pitchFamily="66" charset="0"/>
              </a:rPr>
              <a:t>built in 1927 in order to </a:t>
            </a:r>
            <a:r>
              <a:rPr lang="pl" dirty="0" smtClean="0">
                <a:latin typeface="Comic Sans MS" pitchFamily="66" charset="0"/>
              </a:rPr>
              <a:t>store trucks</a:t>
            </a:r>
            <a:r>
              <a:rPr lang="pl" dirty="0" smtClean="0"/>
              <a:t>. </a:t>
            </a:r>
            <a:endParaRPr lang="pl" dirty="0"/>
          </a:p>
        </p:txBody>
      </p:sp>
      <p:sp>
        <p:nvSpPr>
          <p:cNvPr id="30" name="Shape 30"/>
          <p:cNvSpPr/>
          <p:nvPr/>
        </p:nvSpPr>
        <p:spPr>
          <a:xfrm>
            <a:off x="0" y="0"/>
            <a:ext cx="5463124" cy="350044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-357222" y="1417801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pl" dirty="0" smtClean="0">
                <a:latin typeface="Comic Sans MS" pitchFamily="66" charset="0"/>
              </a:rPr>
              <a:t>It was used  </a:t>
            </a:r>
            <a:r>
              <a:rPr lang="pl" dirty="0">
                <a:latin typeface="Comic Sans MS" pitchFamily="66" charset="0"/>
              </a:rPr>
              <a:t>by </a:t>
            </a:r>
            <a:r>
              <a:rPr lang="pl" dirty="0" smtClean="0">
                <a:latin typeface="Comic Sans MS" pitchFamily="66" charset="0"/>
              </a:rPr>
              <a:t>the Warsaw Rubbish and Waste Removal Company for a long time (</a:t>
            </a:r>
            <a:r>
              <a:rPr lang="pl" i="1" dirty="0" smtClean="0">
                <a:latin typeface="Comic Sans MS" pitchFamily="66" charset="0"/>
              </a:rPr>
              <a:t>Polish abbreviation</a:t>
            </a:r>
            <a:r>
              <a:rPr lang="pl" i="1" dirty="0" smtClean="0">
                <a:latin typeface="Comic Sans MS" pitchFamily="66" charset="0"/>
              </a:rPr>
              <a:t> </a:t>
            </a:r>
            <a:r>
              <a:rPr lang="pl" i="1" dirty="0">
                <a:latin typeface="Comic Sans MS" pitchFamily="66" charset="0"/>
              </a:rPr>
              <a:t>MPO</a:t>
            </a:r>
            <a:r>
              <a:rPr lang="pl" dirty="0">
                <a:latin typeface="Comic Sans MS" pitchFamily="66" charset="0"/>
              </a:rPr>
              <a:t>)</a:t>
            </a:r>
          </a:p>
        </p:txBody>
      </p:sp>
      <p:sp>
        <p:nvSpPr>
          <p:cNvPr id="36" name="Shape 36"/>
          <p:cNvSpPr/>
          <p:nvPr/>
        </p:nvSpPr>
        <p:spPr>
          <a:xfrm>
            <a:off x="3389801" y="0"/>
            <a:ext cx="5754199" cy="38457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149500" y="2714626"/>
            <a:ext cx="3994500" cy="147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 dirty="0" smtClean="0">
                <a:latin typeface="Comic Sans MS" pitchFamily="66" charset="0"/>
              </a:rPr>
              <a:t>The </a:t>
            </a:r>
            <a:r>
              <a:rPr lang="pl" dirty="0">
                <a:latin typeface="Comic Sans MS" pitchFamily="66" charset="0"/>
              </a:rPr>
              <a:t>building </a:t>
            </a:r>
            <a:r>
              <a:rPr lang="pl" dirty="0" smtClean="0">
                <a:latin typeface="Comic Sans MS" pitchFamily="66" charset="0"/>
              </a:rPr>
              <a:t>was listed  in the  </a:t>
            </a:r>
            <a:r>
              <a:rPr lang="pl" dirty="0">
                <a:latin typeface="Comic Sans MS" pitchFamily="66" charset="0"/>
              </a:rPr>
              <a:t>register of </a:t>
            </a:r>
            <a:r>
              <a:rPr lang="pl" dirty="0" smtClean="0">
                <a:latin typeface="Comic Sans MS" pitchFamily="66" charset="0"/>
              </a:rPr>
              <a:t>the historical treasures in 2008.</a:t>
            </a:r>
            <a:endParaRPr lang="pl" dirty="0">
              <a:latin typeface="Comic Sans MS" pitchFamily="66" charset="0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0"/>
            <a:ext cx="5603150" cy="37327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 dirty="0">
                <a:latin typeface="Comic Sans MS" pitchFamily="66" charset="0"/>
              </a:rPr>
              <a:t>Since 2012 the hall with other buildings of the complex </a:t>
            </a:r>
            <a:r>
              <a:rPr lang="pl" dirty="0" smtClean="0">
                <a:latin typeface="Comic Sans MS" pitchFamily="66" charset="0"/>
              </a:rPr>
              <a:t>has belonged </a:t>
            </a:r>
            <a:r>
              <a:rPr lang="pl" dirty="0">
                <a:latin typeface="Comic Sans MS" pitchFamily="66" charset="0"/>
              </a:rPr>
              <a:t>to </a:t>
            </a:r>
            <a:r>
              <a:rPr lang="pl" dirty="0" smtClean="0">
                <a:latin typeface="Comic Sans MS" pitchFamily="66" charset="0"/>
              </a:rPr>
              <a:t>the NewTheatre </a:t>
            </a:r>
            <a:r>
              <a:rPr lang="pl" dirty="0">
                <a:latin typeface="Comic Sans MS" pitchFamily="66" charset="0"/>
              </a:rPr>
              <a:t>of Krzysztof Warlikowski</a:t>
            </a:r>
          </a:p>
        </p:txBody>
      </p:sp>
      <p:sp>
        <p:nvSpPr>
          <p:cNvPr id="48" name="Shape 48"/>
          <p:cNvSpPr/>
          <p:nvPr/>
        </p:nvSpPr>
        <p:spPr>
          <a:xfrm>
            <a:off x="77900" y="664375"/>
            <a:ext cx="4392923" cy="30620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501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 dirty="0">
                <a:latin typeface="Comic Sans MS" pitchFamily="66" charset="0"/>
              </a:rPr>
              <a:t>Nowadays </a:t>
            </a:r>
            <a:r>
              <a:rPr lang="pl" dirty="0" smtClean="0">
                <a:latin typeface="Comic Sans MS" pitchFamily="66" charset="0"/>
              </a:rPr>
              <a:t>the place is </a:t>
            </a:r>
            <a:r>
              <a:rPr lang="pl" dirty="0">
                <a:latin typeface="Comic Sans MS" pitchFamily="66" charset="0"/>
              </a:rPr>
              <a:t>used as </a:t>
            </a:r>
            <a:r>
              <a:rPr lang="pl" dirty="0" smtClean="0">
                <a:latin typeface="Comic Sans MS" pitchFamily="66" charset="0"/>
              </a:rPr>
              <a:t>a stage and a workshop hall,mainly  </a:t>
            </a:r>
            <a:r>
              <a:rPr lang="pl" dirty="0">
                <a:latin typeface="Comic Sans MS" pitchFamily="66" charset="0"/>
              </a:rPr>
              <a:t>for displays (Oct-Nov 2012- Photography of Warsaw</a:t>
            </a:r>
            <a:r>
              <a:rPr lang="pl" dirty="0" smtClean="0">
                <a:latin typeface="Comic Sans MS" pitchFamily="66" charset="0"/>
              </a:rPr>
              <a:t>)</a:t>
            </a:r>
            <a:endParaRPr lang="pl" dirty="0">
              <a:latin typeface="Comic Sans MS" pitchFamily="66" charset="0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4838262" y="0"/>
            <a:ext cx="3857624" cy="51434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00034" y="4286262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 i="1" dirty="0" smtClean="0"/>
              <a:t>The photography </a:t>
            </a:r>
            <a:r>
              <a:rPr lang="pl" i="1" dirty="0"/>
              <a:t>of Warsaw and related practices</a:t>
            </a:r>
          </a:p>
        </p:txBody>
      </p:sp>
      <p:sp>
        <p:nvSpPr>
          <p:cNvPr id="60" name="Shape 60"/>
          <p:cNvSpPr/>
          <p:nvPr/>
        </p:nvSpPr>
        <p:spPr>
          <a:xfrm>
            <a:off x="1714500" y="120050"/>
            <a:ext cx="5630575" cy="42229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4357684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pl"/>
              <a:t>Inside</a:t>
            </a:r>
          </a:p>
        </p:txBody>
      </p:sp>
      <p:sp>
        <p:nvSpPr>
          <p:cNvPr id="66" name="Shape 66"/>
          <p:cNvSpPr/>
          <p:nvPr/>
        </p:nvSpPr>
        <p:spPr>
          <a:xfrm>
            <a:off x="203500" y="461125"/>
            <a:ext cx="4556499" cy="34614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7" name="Shape 67"/>
          <p:cNvSpPr/>
          <p:nvPr/>
        </p:nvSpPr>
        <p:spPr>
          <a:xfrm>
            <a:off x="4216975" y="785800"/>
            <a:ext cx="4678725" cy="34614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4074100" y="388337"/>
            <a:ext cx="4762500" cy="31718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x="177500" y="1752137"/>
            <a:ext cx="4762500" cy="31718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116</Words>
  <Application>Microsoft Office PowerPoint</Application>
  <PresentationFormat>Pokaz na ekranie (16:9)</PresentationFormat>
  <Paragraphs>10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light-gradient</vt:lpstr>
      <vt:lpstr>‘TheTheatre’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‘Theatre’</dc:title>
  <cp:lastModifiedBy>Jola Bizio</cp:lastModifiedBy>
  <cp:revision>9</cp:revision>
  <dcterms:modified xsi:type="dcterms:W3CDTF">2013-11-19T20:53:50Z</dcterms:modified>
</cp:coreProperties>
</file>